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7AFED-7C9E-40DE-B28F-CCA6ED56D063}" type="datetimeFigureOut">
              <a:rPr lang="pt-BR" smtClean="0"/>
              <a:pPr/>
              <a:t>12/8/2015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54EE5-A531-4C3C-B220-159CC53B47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5472607"/>
          </a:xfrm>
        </p:spPr>
        <p:txBody>
          <a:bodyPr/>
          <a:lstStyle/>
          <a:p>
            <a:endParaRPr lang="pt-BR" dirty="0"/>
          </a:p>
        </p:txBody>
      </p:sp>
      <p:pic>
        <p:nvPicPr>
          <p:cNvPr id="1141" name="Picture 117" descr="C:\Documents and Settings\Professor\Desktop\sustentabilidade\11236857_382375075292686_4973115580411644968_n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0"/>
            <a:ext cx="331236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42" name="Picture 118" descr="C:\Documents and Settings\Professor\Desktop\sustentabilidade\11667452_10204469130077521_1504427911218227786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3456384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43" name="Picture 119" descr="C:\Documents and Settings\Professor\Desktop\sustentabilidade\11698909_10204421907616989_258179134921271901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429000"/>
            <a:ext cx="321297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44" name="Picture 120" descr="C:\Documents and Settings\Professor\Desktop\sustentabilidade\11703071_1101496953210977_1571717597629210588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4544" y="0"/>
            <a:ext cx="392392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45" name="Picture 121" descr="C:\Documents and Settings\Professor\Desktop\sustentabilidade\11539622_382558441941016_3897947648228740516_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0"/>
            <a:ext cx="248376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Professor\Meus documentos\11666274_382375148626012_79040422545652197_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3645024"/>
            <a:ext cx="2663280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Company>SEDMS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Professor</dc:creator>
  <cp:lastModifiedBy>Professor</cp:lastModifiedBy>
  <cp:revision>3</cp:revision>
  <dcterms:created xsi:type="dcterms:W3CDTF">2015-08-05T14:26:57Z</dcterms:created>
  <dcterms:modified xsi:type="dcterms:W3CDTF">2015-08-12T11:44:05Z</dcterms:modified>
</cp:coreProperties>
</file>